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3" r:id="rId3"/>
    <p:sldId id="259" r:id="rId4"/>
    <p:sldId id="266" r:id="rId5"/>
    <p:sldId id="267" r:id="rId6"/>
    <p:sldId id="275" r:id="rId7"/>
    <p:sldId id="269" r:id="rId8"/>
    <p:sldId id="273" r:id="rId9"/>
    <p:sldId id="276" r:id="rId10"/>
    <p:sldId id="264" r:id="rId11"/>
    <p:sldId id="265"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4794"/>
    <a:srgbClr val="B7448C"/>
    <a:srgbClr val="CF5919"/>
    <a:srgbClr val="DD9108"/>
    <a:srgbClr val="0199B0"/>
    <a:srgbClr val="CE7707"/>
    <a:srgbClr val="AD2312"/>
    <a:srgbClr val="99317F"/>
    <a:srgbClr val="3A3283"/>
    <a:srgbClr val="019A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4"/>
  </p:normalViewPr>
  <p:slideViewPr>
    <p:cSldViewPr snapToGrid="0">
      <p:cViewPr varScale="1">
        <p:scale>
          <a:sx n="121" d="100"/>
          <a:sy n="121"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mh mubin" userId="7cc4f23a990b24f2" providerId="LiveId" clId="{685E014E-0625-4BF1-97AD-D232D53C2D6C}"/>
    <pc:docChg chg="custSel modSld modMainMaster">
      <pc:chgData name="kmh mubin" userId="7cc4f23a990b24f2" providerId="LiveId" clId="{685E014E-0625-4BF1-97AD-D232D53C2D6C}" dt="2019-06-26T16:03:26.027" v="54"/>
      <pc:docMkLst>
        <pc:docMk/>
      </pc:docMkLst>
      <pc:sldChg chg="delSp modSp">
        <pc:chgData name="kmh mubin" userId="7cc4f23a990b24f2" providerId="LiveId" clId="{685E014E-0625-4BF1-97AD-D232D53C2D6C}" dt="2019-06-26T16:03:23.455" v="53"/>
        <pc:sldMkLst>
          <pc:docMk/>
          <pc:sldMk cId="1372066929" sldId="256"/>
        </pc:sldMkLst>
        <pc:spChg chg="mod">
          <ac:chgData name="kmh mubin" userId="7cc4f23a990b24f2" providerId="LiveId" clId="{685E014E-0625-4BF1-97AD-D232D53C2D6C}" dt="2019-06-26T16:03:23.455" v="53"/>
          <ac:spMkLst>
            <pc:docMk/>
            <pc:sldMk cId="1372066929" sldId="256"/>
            <ac:spMk id="6" creationId="{F3859FED-D58A-4CAD-8B11-1F26FDAEF3E6}"/>
          </ac:spMkLst>
        </pc:spChg>
        <pc:spChg chg="del">
          <ac:chgData name="kmh mubin" userId="7cc4f23a990b24f2" providerId="LiveId" clId="{685E014E-0625-4BF1-97AD-D232D53C2D6C}" dt="2019-06-26T16:02:47.780" v="52" actId="478"/>
          <ac:spMkLst>
            <pc:docMk/>
            <pc:sldMk cId="1372066929" sldId="256"/>
            <ac:spMk id="58" creationId="{6B388D49-0602-4229-BBAF-7D260F3A2DE8}"/>
          </ac:spMkLst>
        </pc:spChg>
        <pc:spChg chg="mod">
          <ac:chgData name="kmh mubin" userId="7cc4f23a990b24f2" providerId="LiveId" clId="{685E014E-0625-4BF1-97AD-D232D53C2D6C}" dt="2019-06-26T16:02:44.260" v="51" actId="20577"/>
          <ac:spMkLst>
            <pc:docMk/>
            <pc:sldMk cId="1372066929" sldId="256"/>
            <ac:spMk id="59" creationId="{99AE958B-7E23-4F9A-9336-1FE38F53B5F5}"/>
          </ac:spMkLst>
        </pc:spChg>
        <pc:spChg chg="mod">
          <ac:chgData name="kmh mubin" userId="7cc4f23a990b24f2" providerId="LiveId" clId="{685E014E-0625-4BF1-97AD-D232D53C2D6C}" dt="2019-06-26T16:02:39.692" v="43" actId="20577"/>
          <ac:spMkLst>
            <pc:docMk/>
            <pc:sldMk cId="1372066929" sldId="256"/>
            <ac:spMk id="60" creationId="{C71D0F1C-308F-44B7-AF62-F41E2F4CFFCE}"/>
          </ac:spMkLst>
        </pc:spChg>
        <pc:spChg chg="mod">
          <ac:chgData name="kmh mubin" userId="7cc4f23a990b24f2" providerId="LiveId" clId="{685E014E-0625-4BF1-97AD-D232D53C2D6C}" dt="2019-06-26T16:02:35.899" v="35" actId="20577"/>
          <ac:spMkLst>
            <pc:docMk/>
            <pc:sldMk cId="1372066929" sldId="256"/>
            <ac:spMk id="61" creationId="{446146C3-CA5A-40A9-A31F-6F2227D2D590}"/>
          </ac:spMkLst>
        </pc:spChg>
        <pc:spChg chg="mod">
          <ac:chgData name="kmh mubin" userId="7cc4f23a990b24f2" providerId="LiveId" clId="{685E014E-0625-4BF1-97AD-D232D53C2D6C}" dt="2019-06-26T16:02:32.347" v="28" actId="20577"/>
          <ac:spMkLst>
            <pc:docMk/>
            <pc:sldMk cId="1372066929" sldId="256"/>
            <ac:spMk id="62" creationId="{B2616131-8A9C-48CA-AE32-750EE0CBBE6F}"/>
          </ac:spMkLst>
        </pc:spChg>
        <pc:spChg chg="mod">
          <ac:chgData name="kmh mubin" userId="7cc4f23a990b24f2" providerId="LiveId" clId="{685E014E-0625-4BF1-97AD-D232D53C2D6C}" dt="2019-06-26T16:01:52.832" v="16" actId="1076"/>
          <ac:spMkLst>
            <pc:docMk/>
            <pc:sldMk cId="1372066929" sldId="256"/>
            <ac:spMk id="84" creationId="{D1567C16-B3E5-4855-BEC7-3C045A340373}"/>
          </ac:spMkLst>
        </pc:spChg>
        <pc:spChg chg="mod">
          <ac:chgData name="kmh mubin" userId="7cc4f23a990b24f2" providerId="LiveId" clId="{685E014E-0625-4BF1-97AD-D232D53C2D6C}" dt="2019-06-26T16:01:57.440" v="17" actId="1076"/>
          <ac:spMkLst>
            <pc:docMk/>
            <pc:sldMk cId="1372066929" sldId="256"/>
            <ac:spMk id="85" creationId="{C41C6FF8-1716-4F53-A940-4E591B491D33}"/>
          </ac:spMkLst>
        </pc:spChg>
        <pc:spChg chg="mod">
          <ac:chgData name="kmh mubin" userId="7cc4f23a990b24f2" providerId="LiveId" clId="{685E014E-0625-4BF1-97AD-D232D53C2D6C}" dt="2019-06-26T16:02:06.825" v="18" actId="1076"/>
          <ac:spMkLst>
            <pc:docMk/>
            <pc:sldMk cId="1372066929" sldId="256"/>
            <ac:spMk id="86" creationId="{97F79AC0-2BA3-4396-ACBE-EAEEE0DA7C8C}"/>
          </ac:spMkLst>
        </pc:spChg>
        <pc:spChg chg="mod">
          <ac:chgData name="kmh mubin" userId="7cc4f23a990b24f2" providerId="LiveId" clId="{685E014E-0625-4BF1-97AD-D232D53C2D6C}" dt="2019-06-26T16:02:11.137" v="19" actId="1076"/>
          <ac:spMkLst>
            <pc:docMk/>
            <pc:sldMk cId="1372066929" sldId="256"/>
            <ac:spMk id="87" creationId="{03CED627-21BB-4823-950B-BB7EE290B2FE}"/>
          </ac:spMkLst>
        </pc:spChg>
        <pc:spChg chg="mod">
          <ac:chgData name="kmh mubin" userId="7cc4f23a990b24f2" providerId="LiveId" clId="{685E014E-0625-4BF1-97AD-D232D53C2D6C}" dt="2019-06-26T16:02:17.529" v="20" actId="1076"/>
          <ac:spMkLst>
            <pc:docMk/>
            <pc:sldMk cId="1372066929" sldId="256"/>
            <ac:spMk id="88" creationId="{781E89B6-7221-4A1B-A217-2818F7275D58}"/>
          </ac:spMkLst>
        </pc:spChg>
      </pc:sldChg>
      <pc:sldChg chg="modSp setBg">
        <pc:chgData name="kmh mubin" userId="7cc4f23a990b24f2" providerId="LiveId" clId="{685E014E-0625-4BF1-97AD-D232D53C2D6C}" dt="2019-06-26T16:03:26.027" v="54"/>
        <pc:sldMkLst>
          <pc:docMk/>
          <pc:sldMk cId="3644836610" sldId="258"/>
        </pc:sldMkLst>
        <pc:spChg chg="mod">
          <ac:chgData name="kmh mubin" userId="7cc4f23a990b24f2" providerId="LiveId" clId="{685E014E-0625-4BF1-97AD-D232D53C2D6C}" dt="2019-06-26T16:00:51.547" v="14" actId="122"/>
          <ac:spMkLst>
            <pc:docMk/>
            <pc:sldMk cId="3644836610" sldId="258"/>
            <ac:spMk id="2" creationId="{134E1ACE-3EEC-4911-9DD7-F981735749BF}"/>
          </ac:spMkLst>
        </pc:spChg>
        <pc:spChg chg="mod">
          <ac:chgData name="kmh mubin" userId="7cc4f23a990b24f2" providerId="LiveId" clId="{685E014E-0625-4BF1-97AD-D232D53C2D6C}" dt="2019-06-26T16:01:00.063" v="15" actId="207"/>
          <ac:spMkLst>
            <pc:docMk/>
            <pc:sldMk cId="3644836610" sldId="258"/>
            <ac:spMk id="3" creationId="{2BAA7EFF-0D34-407B-82B6-BCF919FAF489}"/>
          </ac:spMkLst>
        </pc:spChg>
      </pc:sldChg>
      <pc:sldChg chg="modSp">
        <pc:chgData name="kmh mubin" userId="7cc4f23a990b24f2" providerId="LiveId" clId="{685E014E-0625-4BF1-97AD-D232D53C2D6C}" dt="2019-06-26T16:00:14.337" v="3" actId="27636"/>
        <pc:sldMkLst>
          <pc:docMk/>
          <pc:sldMk cId="2529742606" sldId="259"/>
        </pc:sldMkLst>
        <pc:spChg chg="mod">
          <ac:chgData name="kmh mubin" userId="7cc4f23a990b24f2" providerId="LiveId" clId="{685E014E-0625-4BF1-97AD-D232D53C2D6C}" dt="2019-06-26T16:00:14.337" v="3" actId="27636"/>
          <ac:spMkLst>
            <pc:docMk/>
            <pc:sldMk cId="2529742606" sldId="259"/>
            <ac:spMk id="3" creationId="{C0DC7A03-019B-4504-BCEA-9CD727B58BCE}"/>
          </ac:spMkLst>
        </pc:spChg>
      </pc:sldChg>
      <pc:sldChg chg="modSp">
        <pc:chgData name="kmh mubin" userId="7cc4f23a990b24f2" providerId="LiveId" clId="{685E014E-0625-4BF1-97AD-D232D53C2D6C}" dt="2019-06-26T16:00:14.344" v="4" actId="27636"/>
        <pc:sldMkLst>
          <pc:docMk/>
          <pc:sldMk cId="2975724968" sldId="260"/>
        </pc:sldMkLst>
        <pc:spChg chg="mod">
          <ac:chgData name="kmh mubin" userId="7cc4f23a990b24f2" providerId="LiveId" clId="{685E014E-0625-4BF1-97AD-D232D53C2D6C}" dt="2019-06-26T16:00:14.344" v="4" actId="27636"/>
          <ac:spMkLst>
            <pc:docMk/>
            <pc:sldMk cId="2975724968" sldId="260"/>
            <ac:spMk id="3" creationId="{6DED4DCF-DB08-4EC3-85B3-B1ADDE746722}"/>
          </ac:spMkLst>
        </pc:spChg>
      </pc:sldChg>
      <pc:sldChg chg="modSp">
        <pc:chgData name="kmh mubin" userId="7cc4f23a990b24f2" providerId="LiveId" clId="{685E014E-0625-4BF1-97AD-D232D53C2D6C}" dt="2019-06-26T16:00:14.354" v="5" actId="27636"/>
        <pc:sldMkLst>
          <pc:docMk/>
          <pc:sldMk cId="3114292750" sldId="261"/>
        </pc:sldMkLst>
        <pc:spChg chg="mod">
          <ac:chgData name="kmh mubin" userId="7cc4f23a990b24f2" providerId="LiveId" clId="{685E014E-0625-4BF1-97AD-D232D53C2D6C}" dt="2019-06-26T16:00:14.354" v="5" actId="27636"/>
          <ac:spMkLst>
            <pc:docMk/>
            <pc:sldMk cId="3114292750" sldId="261"/>
            <ac:spMk id="3" creationId="{D3859231-CA23-4212-95C5-F017CDB8792B}"/>
          </ac:spMkLst>
        </pc:spChg>
      </pc:sldChg>
      <pc:sldChg chg="modSp">
        <pc:chgData name="kmh mubin" userId="7cc4f23a990b24f2" providerId="LiveId" clId="{685E014E-0625-4BF1-97AD-D232D53C2D6C}" dt="2019-06-26T15:59:48.768" v="1" actId="20577"/>
        <pc:sldMkLst>
          <pc:docMk/>
          <pc:sldMk cId="274141480" sldId="262"/>
        </pc:sldMkLst>
        <pc:spChg chg="mod">
          <ac:chgData name="kmh mubin" userId="7cc4f23a990b24f2" providerId="LiveId" clId="{685E014E-0625-4BF1-97AD-D232D53C2D6C}" dt="2019-06-26T15:59:48.768" v="1" actId="20577"/>
          <ac:spMkLst>
            <pc:docMk/>
            <pc:sldMk cId="274141480" sldId="262"/>
            <ac:spMk id="3" creationId="{84B2F2FD-DBE4-446B-8B98-A9756B3207F4}"/>
          </ac:spMkLst>
        </pc:spChg>
      </pc:sldChg>
      <pc:sldMasterChg chg="setBg modSldLayout">
        <pc:chgData name="kmh mubin" userId="7cc4f23a990b24f2" providerId="LiveId" clId="{685E014E-0625-4BF1-97AD-D232D53C2D6C}" dt="2019-06-26T16:03:26.027" v="54"/>
        <pc:sldMasterMkLst>
          <pc:docMk/>
          <pc:sldMasterMk cId="1360486143" sldId="2147483660"/>
        </pc:sldMasterMkLst>
        <pc:sldLayoutChg chg="setBg">
          <pc:chgData name="kmh mubin" userId="7cc4f23a990b24f2" providerId="LiveId" clId="{685E014E-0625-4BF1-97AD-D232D53C2D6C}" dt="2019-06-26T16:03:26.027" v="54"/>
          <pc:sldLayoutMkLst>
            <pc:docMk/>
            <pc:sldMasterMk cId="1360486143" sldId="2147483660"/>
            <pc:sldLayoutMk cId="91625519" sldId="2147483661"/>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484F142-1608-49E7-A375-8454AFC89D99}" type="datetimeFigureOut">
              <a:rPr lang="en-IN" smtClean="0"/>
              <a:t>07/06/20</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916255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4F142-1608-49E7-A375-8454AFC89D99}" type="datetimeFigureOut">
              <a:rPr lang="en-IN" smtClean="0"/>
              <a:t>07/06/20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281757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4F142-1608-49E7-A375-8454AFC89D99}" type="datetimeFigureOut">
              <a:rPr lang="en-IN" smtClean="0"/>
              <a:t>07/06/20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1425955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4F142-1608-49E7-A375-8454AFC89D99}" type="datetimeFigureOut">
              <a:rPr lang="en-IN" smtClean="0"/>
              <a:t>07/06/20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579888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4F142-1608-49E7-A375-8454AFC89D99}" type="datetimeFigureOut">
              <a:rPr lang="en-IN" smtClean="0"/>
              <a:t>07/06/20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4141118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4F142-1608-49E7-A375-8454AFC89D99}" type="datetimeFigureOut">
              <a:rPr lang="en-IN" smtClean="0"/>
              <a:t>07/06/20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19958978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4F142-1608-49E7-A375-8454AFC89D99}" type="datetimeFigureOut">
              <a:rPr lang="en-IN" smtClean="0"/>
              <a:t>07/06/20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2783385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4F142-1608-49E7-A375-8454AFC89D99}" type="datetimeFigureOut">
              <a:rPr lang="en-IN" smtClean="0"/>
              <a:t>07/06/20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5E8BC-2EC5-4485-ADD5-C2EEA3FB2251}"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8892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4F142-1608-49E7-A375-8454AFC89D99}" type="datetimeFigureOut">
              <a:rPr lang="en-IN" smtClean="0"/>
              <a:t>07/06/20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42698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4F142-1608-49E7-A375-8454AFC89D99}" type="datetimeFigureOut">
              <a:rPr lang="en-IN" smtClean="0"/>
              <a:t>07/06/20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2854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4F142-1608-49E7-A375-8454AFC89D99}" type="datetimeFigureOut">
              <a:rPr lang="en-IN" smtClean="0"/>
              <a:t>07/06/20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207667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4F142-1608-49E7-A375-8454AFC89D99}" type="datetimeFigureOut">
              <a:rPr lang="en-IN" smtClean="0"/>
              <a:t>07/06/20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189077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4F142-1608-49E7-A375-8454AFC89D99}" type="datetimeFigureOut">
              <a:rPr lang="en-IN" smtClean="0"/>
              <a:t>07/06/20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1567942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4F142-1608-49E7-A375-8454AFC89D99}" type="datetimeFigureOut">
              <a:rPr lang="en-IN" smtClean="0"/>
              <a:t>07/06/20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4019523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484F142-1608-49E7-A375-8454AFC89D99}" type="datetimeFigureOut">
              <a:rPr lang="en-IN" smtClean="0"/>
              <a:t>07/06/20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1483015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4F142-1608-49E7-A375-8454AFC89D99}" type="datetimeFigureOut">
              <a:rPr lang="en-IN" smtClean="0"/>
              <a:t>07/06/20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2006161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4F142-1608-49E7-A375-8454AFC89D99}" type="datetimeFigureOut">
              <a:rPr lang="en-IN" smtClean="0"/>
              <a:t>07/06/20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431932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484F142-1608-49E7-A375-8454AFC89D99}" type="datetimeFigureOut">
              <a:rPr lang="en-IN" smtClean="0"/>
              <a:t>07/06/20</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C5E8BC-2EC5-4485-ADD5-C2EEA3FB2251}" type="slidenum">
              <a:rPr lang="en-IN" smtClean="0"/>
              <a:t>‹#›</a:t>
            </a:fld>
            <a:endParaRPr lang="en-IN"/>
          </a:p>
        </p:txBody>
      </p:sp>
    </p:spTree>
    <p:extLst>
      <p:ext uri="{BB962C8B-B14F-4D97-AF65-F5344CB8AC3E}">
        <p14:creationId xmlns:p14="http://schemas.microsoft.com/office/powerpoint/2010/main" val="13604861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1ACE-3EEC-4911-9DD7-F981735749BF}"/>
              </a:ext>
            </a:extLst>
          </p:cNvPr>
          <p:cNvSpPr>
            <a:spLocks noGrp="1"/>
          </p:cNvSpPr>
          <p:nvPr>
            <p:ph type="ctrTitle"/>
          </p:nvPr>
        </p:nvSpPr>
        <p:spPr>
          <a:xfrm>
            <a:off x="463296" y="926591"/>
            <a:ext cx="10587101" cy="2032675"/>
          </a:xfrm>
        </p:spPr>
        <p:txBody>
          <a:bodyPr/>
          <a:lstStyle/>
          <a:p>
            <a:pPr algn="ctr"/>
            <a:r>
              <a:rPr lang="en-US" dirty="0"/>
              <a:t>Human Face Recognition Attendance System</a:t>
            </a:r>
          </a:p>
        </p:txBody>
      </p:sp>
      <p:sp>
        <p:nvSpPr>
          <p:cNvPr id="3" name="Subtitle 2">
            <a:extLst>
              <a:ext uri="{FF2B5EF4-FFF2-40B4-BE49-F238E27FC236}">
                <a16:creationId xmlns:a16="http://schemas.microsoft.com/office/drawing/2014/main" id="{2BAA7EFF-0D34-407B-82B6-BCF919FAF489}"/>
              </a:ext>
            </a:extLst>
          </p:cNvPr>
          <p:cNvSpPr>
            <a:spLocks noGrp="1"/>
          </p:cNvSpPr>
          <p:nvPr>
            <p:ph type="subTitle" idx="1"/>
          </p:nvPr>
        </p:nvSpPr>
        <p:spPr>
          <a:xfrm>
            <a:off x="987972" y="4079875"/>
            <a:ext cx="7462345" cy="1655762"/>
          </a:xfrm>
        </p:spPr>
        <p:txBody>
          <a:bodyPr>
            <a:normAutofit/>
          </a:bodyPr>
          <a:lstStyle/>
          <a:p>
            <a:pPr algn="l"/>
            <a:r>
              <a:rPr lang="en-US" dirty="0"/>
              <a:t>Group Member:</a:t>
            </a:r>
          </a:p>
          <a:p>
            <a:pPr marL="457200" indent="-457200" algn="l">
              <a:buAutoNum type="arabicPeriod"/>
            </a:pPr>
            <a:r>
              <a:rPr lang="en-US" dirty="0" err="1"/>
              <a:t>Giriraj</a:t>
            </a:r>
            <a:r>
              <a:rPr lang="en-US" dirty="0"/>
              <a:t> Parihar - 19MCA1069</a:t>
            </a:r>
          </a:p>
          <a:p>
            <a:pPr marL="457200" indent="-457200" algn="l">
              <a:buAutoNum type="arabicPeriod"/>
            </a:pPr>
            <a:r>
              <a:rPr lang="en-US" dirty="0" err="1"/>
              <a:t>Pushpita</a:t>
            </a:r>
            <a:r>
              <a:rPr lang="en-US" dirty="0"/>
              <a:t> </a:t>
            </a:r>
            <a:r>
              <a:rPr lang="en-US" dirty="0" err="1"/>
              <a:t>Ganguly</a:t>
            </a:r>
            <a:r>
              <a:rPr lang="en-US" dirty="0"/>
              <a:t> – 19MCA1069</a:t>
            </a:r>
          </a:p>
        </p:txBody>
      </p:sp>
    </p:spTree>
    <p:extLst>
      <p:ext uri="{BB962C8B-B14F-4D97-AF65-F5344CB8AC3E}">
        <p14:creationId xmlns:p14="http://schemas.microsoft.com/office/powerpoint/2010/main" val="3644836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A529-C71A-457F-870C-06978182F894}"/>
              </a:ext>
            </a:extLst>
          </p:cNvPr>
          <p:cNvSpPr>
            <a:spLocks noGrp="1"/>
          </p:cNvSpPr>
          <p:nvPr>
            <p:ph type="title"/>
          </p:nvPr>
        </p:nvSpPr>
        <p:spPr/>
        <p:txBody>
          <a:bodyPr/>
          <a:lstStyle/>
          <a:p>
            <a:r>
              <a:rPr lang="en-US" dirty="0"/>
              <a:t>Advantages</a:t>
            </a:r>
          </a:p>
        </p:txBody>
      </p:sp>
      <p:sp>
        <p:nvSpPr>
          <p:cNvPr id="3" name="Content Placeholder 2">
            <a:extLst>
              <a:ext uri="{FF2B5EF4-FFF2-40B4-BE49-F238E27FC236}">
                <a16:creationId xmlns:a16="http://schemas.microsoft.com/office/drawing/2014/main" id="{D8C51176-1B95-4652-A686-1E2E3CB1E5F4}"/>
              </a:ext>
            </a:extLst>
          </p:cNvPr>
          <p:cNvSpPr>
            <a:spLocks noGrp="1"/>
          </p:cNvSpPr>
          <p:nvPr>
            <p:ph idx="1"/>
          </p:nvPr>
        </p:nvSpPr>
        <p:spPr/>
        <p:txBody>
          <a:bodyPr>
            <a:normAutofit/>
          </a:bodyPr>
          <a:lstStyle/>
          <a:p>
            <a:r>
              <a:rPr lang="en-US" sz="2400" dirty="0"/>
              <a:t>The system stores the faces that are detected and automatically marks attendance.</a:t>
            </a:r>
          </a:p>
          <a:p>
            <a:r>
              <a:rPr lang="en-US" sz="2400" dirty="0"/>
              <a:t>Ease of use is manipulate and recognize the faces in real time using. Multiple face detection. Multipurpose software Can be used in different places.</a:t>
            </a:r>
          </a:p>
          <a:p>
            <a:endParaRPr lang="en-US" sz="2400" dirty="0"/>
          </a:p>
        </p:txBody>
      </p:sp>
    </p:spTree>
    <p:extLst>
      <p:ext uri="{BB962C8B-B14F-4D97-AF65-F5344CB8AC3E}">
        <p14:creationId xmlns:p14="http://schemas.microsoft.com/office/powerpoint/2010/main" val="359806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CB76-E7E9-45F4-84DD-FBA81370F546}"/>
              </a:ext>
            </a:extLst>
          </p:cNvPr>
          <p:cNvSpPr>
            <a:spLocks noGrp="1"/>
          </p:cNvSpPr>
          <p:nvPr>
            <p:ph type="title"/>
          </p:nvPr>
        </p:nvSpPr>
        <p:spPr/>
        <p:txBody>
          <a:bodyPr/>
          <a:lstStyle/>
          <a:p>
            <a:r>
              <a:rPr lang="en-US" dirty="0"/>
              <a:t>Disadvantages</a:t>
            </a:r>
          </a:p>
        </p:txBody>
      </p:sp>
      <p:sp>
        <p:nvSpPr>
          <p:cNvPr id="3" name="Content Placeholder 2">
            <a:extLst>
              <a:ext uri="{FF2B5EF4-FFF2-40B4-BE49-F238E27FC236}">
                <a16:creationId xmlns:a16="http://schemas.microsoft.com/office/drawing/2014/main" id="{1B9E3D7B-5D35-4C0B-A200-3AC0C8D2588B}"/>
              </a:ext>
            </a:extLst>
          </p:cNvPr>
          <p:cNvSpPr>
            <a:spLocks noGrp="1"/>
          </p:cNvSpPr>
          <p:nvPr>
            <p:ph idx="1"/>
          </p:nvPr>
        </p:nvSpPr>
        <p:spPr/>
        <p:txBody>
          <a:bodyPr>
            <a:normAutofit/>
          </a:bodyPr>
          <a:lstStyle/>
          <a:p>
            <a:r>
              <a:rPr lang="en-US" sz="2800" dirty="0"/>
              <a:t>The accuracy of the system is not 100%. It can only detect face from a limited distance.</a:t>
            </a:r>
          </a:p>
          <a:p>
            <a:endParaRPr lang="en-US" sz="2800" dirty="0"/>
          </a:p>
        </p:txBody>
      </p:sp>
    </p:spTree>
    <p:extLst>
      <p:ext uri="{BB962C8B-B14F-4D97-AF65-F5344CB8AC3E}">
        <p14:creationId xmlns:p14="http://schemas.microsoft.com/office/powerpoint/2010/main" val="811611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513F-70B7-4ABA-9904-6641B816644E}"/>
              </a:ext>
            </a:extLst>
          </p:cNvPr>
          <p:cNvSpPr>
            <a:spLocks noGrp="1"/>
          </p:cNvSpPr>
          <p:nvPr>
            <p:ph type="title"/>
          </p:nvPr>
        </p:nvSpPr>
        <p:spPr/>
        <p:txBody>
          <a:bodyPr/>
          <a:lstStyle/>
          <a:p>
            <a:r>
              <a:rPr lang="en-US" dirty="0"/>
              <a:t>Result Analysis</a:t>
            </a:r>
          </a:p>
        </p:txBody>
      </p:sp>
      <p:sp>
        <p:nvSpPr>
          <p:cNvPr id="3" name="Content Placeholder 2">
            <a:extLst>
              <a:ext uri="{FF2B5EF4-FFF2-40B4-BE49-F238E27FC236}">
                <a16:creationId xmlns:a16="http://schemas.microsoft.com/office/drawing/2014/main" id="{0B093E9A-D4A8-4A9B-A5F2-5A0E6E17A441}"/>
              </a:ext>
            </a:extLst>
          </p:cNvPr>
          <p:cNvSpPr>
            <a:spLocks noGrp="1"/>
          </p:cNvSpPr>
          <p:nvPr>
            <p:ph idx="1"/>
          </p:nvPr>
        </p:nvSpPr>
        <p:spPr/>
        <p:txBody>
          <a:bodyPr>
            <a:normAutofit/>
          </a:bodyPr>
          <a:lstStyle/>
          <a:p>
            <a:r>
              <a:rPr lang="en-US" sz="3200" dirty="0"/>
              <a:t>In our project we have been working more the 1200 pictures. Result of our project percentages is almost 80-81%. Thou it is not enough for this little dataset. To make almost 98%  accuracy we need to use more powerful hardware and also need more resources.</a:t>
            </a:r>
          </a:p>
        </p:txBody>
      </p:sp>
    </p:spTree>
    <p:extLst>
      <p:ext uri="{BB962C8B-B14F-4D97-AF65-F5344CB8AC3E}">
        <p14:creationId xmlns:p14="http://schemas.microsoft.com/office/powerpoint/2010/main" val="882009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AA06-DCBA-4F28-A623-346BE1342DEF}"/>
              </a:ext>
            </a:extLst>
          </p:cNvPr>
          <p:cNvSpPr>
            <a:spLocks noGrp="1"/>
          </p:cNvSpPr>
          <p:nvPr>
            <p:ph type="title"/>
          </p:nvPr>
        </p:nvSpPr>
        <p:spPr/>
        <p:txBody>
          <a:bodyPr/>
          <a:lstStyle/>
          <a:p>
            <a:r>
              <a:rPr lang="en-US" dirty="0"/>
              <a:t>Why we don’t use Neural Network.</a:t>
            </a:r>
          </a:p>
        </p:txBody>
      </p:sp>
      <p:sp>
        <p:nvSpPr>
          <p:cNvPr id="3" name="Content Placeholder 2">
            <a:extLst>
              <a:ext uri="{FF2B5EF4-FFF2-40B4-BE49-F238E27FC236}">
                <a16:creationId xmlns:a16="http://schemas.microsoft.com/office/drawing/2014/main" id="{1589C0E8-64AD-4F81-B296-E82FF32666C8}"/>
              </a:ext>
            </a:extLst>
          </p:cNvPr>
          <p:cNvSpPr>
            <a:spLocks noGrp="1"/>
          </p:cNvSpPr>
          <p:nvPr>
            <p:ph idx="1"/>
          </p:nvPr>
        </p:nvSpPr>
        <p:spPr/>
        <p:txBody>
          <a:bodyPr>
            <a:normAutofit/>
          </a:bodyPr>
          <a:lstStyle/>
          <a:p>
            <a:pPr marL="0" indent="0">
              <a:buNone/>
            </a:pPr>
            <a:r>
              <a:rPr lang="en-US" sz="2400" dirty="0"/>
              <a:t>Raspberry Pi isn’t powerful enough to compute the images using neural or deep learning.</a:t>
            </a:r>
          </a:p>
          <a:p>
            <a:pPr marL="0" indent="0">
              <a:buNone/>
            </a:pPr>
            <a:r>
              <a:rPr lang="en-US" sz="2400" dirty="0"/>
              <a:t>The problem are:</a:t>
            </a:r>
          </a:p>
          <a:p>
            <a:r>
              <a:rPr lang="en-US" sz="2400" dirty="0"/>
              <a:t> not enough ram</a:t>
            </a:r>
          </a:p>
          <a:p>
            <a:r>
              <a:rPr lang="en-US" sz="2400" dirty="0"/>
              <a:t>Processor is slow</a:t>
            </a:r>
          </a:p>
          <a:p>
            <a:r>
              <a:rPr lang="en-US" sz="2400" dirty="0"/>
              <a:t>not the right hardware for heavy computational processes</a:t>
            </a:r>
          </a:p>
        </p:txBody>
      </p:sp>
    </p:spTree>
    <p:extLst>
      <p:ext uri="{BB962C8B-B14F-4D97-AF65-F5344CB8AC3E}">
        <p14:creationId xmlns:p14="http://schemas.microsoft.com/office/powerpoint/2010/main" val="2999960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E14C9-33C1-4EAD-8391-0A91FB9EC55A}"/>
              </a:ext>
            </a:extLst>
          </p:cNvPr>
          <p:cNvSpPr>
            <a:spLocks noGrp="1"/>
          </p:cNvSpPr>
          <p:nvPr>
            <p:ph type="ctrTitle"/>
          </p:nvPr>
        </p:nvSpPr>
        <p:spPr>
          <a:xfrm>
            <a:off x="987133" y="381174"/>
            <a:ext cx="10217733" cy="685627"/>
          </a:xfrm>
        </p:spPr>
        <p:txBody>
          <a:bodyPr>
            <a:normAutofit fontScale="90000"/>
          </a:bodyPr>
          <a:lstStyle/>
          <a:p>
            <a:pPr algn="l"/>
            <a:r>
              <a:rPr lang="en-US" dirty="0" err="1"/>
              <a:t>IntroDuction</a:t>
            </a:r>
            <a:endParaRPr lang="en-US" dirty="0"/>
          </a:p>
        </p:txBody>
      </p:sp>
      <p:sp>
        <p:nvSpPr>
          <p:cNvPr id="3" name="Subtitle 2">
            <a:extLst>
              <a:ext uri="{FF2B5EF4-FFF2-40B4-BE49-F238E27FC236}">
                <a16:creationId xmlns:a16="http://schemas.microsoft.com/office/drawing/2014/main" id="{B5A53682-B4A0-4547-B366-46B27E66B331}"/>
              </a:ext>
            </a:extLst>
          </p:cNvPr>
          <p:cNvSpPr>
            <a:spLocks noGrp="1"/>
          </p:cNvSpPr>
          <p:nvPr>
            <p:ph type="subTitle" idx="1"/>
          </p:nvPr>
        </p:nvSpPr>
        <p:spPr>
          <a:xfrm>
            <a:off x="746449" y="1772816"/>
            <a:ext cx="10413676" cy="4018383"/>
          </a:xfrm>
        </p:spPr>
        <p:txBody>
          <a:bodyPr>
            <a:normAutofit/>
          </a:bodyPr>
          <a:lstStyle/>
          <a:p>
            <a:pPr algn="l"/>
            <a:r>
              <a:rPr lang="en-GB" sz="3200" dirty="0"/>
              <a:t>As we are making a system which can recognize face and match with its own database. It will make the attendance system more authentic. Our primary goal is to help the lecturers, improve and organize the process of track and manage student attendance and absenteeism.</a:t>
            </a:r>
            <a:endParaRPr lang="en-US" sz="3200" dirty="0"/>
          </a:p>
          <a:p>
            <a:pPr algn="l"/>
            <a:endParaRPr lang="en-US" sz="3200" dirty="0"/>
          </a:p>
        </p:txBody>
      </p:sp>
    </p:spTree>
    <p:extLst>
      <p:ext uri="{BB962C8B-B14F-4D97-AF65-F5344CB8AC3E}">
        <p14:creationId xmlns:p14="http://schemas.microsoft.com/office/powerpoint/2010/main" val="57489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E1098-AAEF-46E3-9257-AF3A2913C51E}"/>
              </a:ext>
            </a:extLst>
          </p:cNvPr>
          <p:cNvSpPr>
            <a:spLocks noGrp="1"/>
          </p:cNvSpPr>
          <p:nvPr>
            <p:ph type="title"/>
          </p:nvPr>
        </p:nvSpPr>
        <p:spPr/>
        <p:txBody>
          <a:bodyPr/>
          <a:lstStyle/>
          <a:p>
            <a:r>
              <a:rPr lang="en-US" dirty="0"/>
              <a:t>What Is Face Detection?</a:t>
            </a:r>
          </a:p>
        </p:txBody>
      </p:sp>
      <p:sp>
        <p:nvSpPr>
          <p:cNvPr id="3" name="Content Placeholder 2">
            <a:extLst>
              <a:ext uri="{FF2B5EF4-FFF2-40B4-BE49-F238E27FC236}">
                <a16:creationId xmlns:a16="http://schemas.microsoft.com/office/drawing/2014/main" id="{C0DC7A03-019B-4504-BCEA-9CD727B58BCE}"/>
              </a:ext>
            </a:extLst>
          </p:cNvPr>
          <p:cNvSpPr>
            <a:spLocks noGrp="1"/>
          </p:cNvSpPr>
          <p:nvPr>
            <p:ph idx="1"/>
          </p:nvPr>
        </p:nvSpPr>
        <p:spPr/>
        <p:txBody>
          <a:bodyPr>
            <a:normAutofit/>
          </a:bodyPr>
          <a:lstStyle/>
          <a:p>
            <a:pPr marL="0" indent="0">
              <a:buNone/>
            </a:pPr>
            <a:r>
              <a:rPr lang="en-US" sz="2800" dirty="0"/>
              <a:t>Face detection is a type of computer vision technology that is able to identify people’s faces within digital images. This is very easy for humans, but computers need precise instructions. The images might contain many objects that aren’t human faces, like buildings, cars, animals, and so on.</a:t>
            </a:r>
          </a:p>
        </p:txBody>
      </p:sp>
    </p:spTree>
    <p:extLst>
      <p:ext uri="{BB962C8B-B14F-4D97-AF65-F5344CB8AC3E}">
        <p14:creationId xmlns:p14="http://schemas.microsoft.com/office/powerpoint/2010/main" val="252974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7C47-E924-482E-9830-10AE59AD7954}"/>
              </a:ext>
            </a:extLst>
          </p:cNvPr>
          <p:cNvSpPr>
            <a:spLocks noGrp="1"/>
          </p:cNvSpPr>
          <p:nvPr>
            <p:ph type="title"/>
          </p:nvPr>
        </p:nvSpPr>
        <p:spPr/>
        <p:txBody>
          <a:bodyPr/>
          <a:lstStyle/>
          <a:p>
            <a:r>
              <a:rPr lang="en-US" dirty="0"/>
              <a:t>Plan of works</a:t>
            </a:r>
          </a:p>
        </p:txBody>
      </p:sp>
      <p:pic>
        <p:nvPicPr>
          <p:cNvPr id="4" name="Content Placeholder 3">
            <a:extLst>
              <a:ext uri="{FF2B5EF4-FFF2-40B4-BE49-F238E27FC236}">
                <a16:creationId xmlns:a16="http://schemas.microsoft.com/office/drawing/2014/main" id="{D839968F-339C-4819-A639-515AC4E3BA7B}"/>
              </a:ext>
            </a:extLst>
          </p:cNvPr>
          <p:cNvPicPr>
            <a:picLocks noGrp="1"/>
          </p:cNvPicPr>
          <p:nvPr>
            <p:ph idx="1"/>
          </p:nvPr>
        </p:nvPicPr>
        <p:blipFill>
          <a:blip r:embed="rId2"/>
          <a:stretch>
            <a:fillRect/>
          </a:stretch>
        </p:blipFill>
        <p:spPr>
          <a:xfrm>
            <a:off x="1240971" y="1968759"/>
            <a:ext cx="9442580" cy="4086808"/>
          </a:xfrm>
          <a:prstGeom prst="rect">
            <a:avLst/>
          </a:prstGeom>
        </p:spPr>
      </p:pic>
    </p:spTree>
    <p:extLst>
      <p:ext uri="{BB962C8B-B14F-4D97-AF65-F5344CB8AC3E}">
        <p14:creationId xmlns:p14="http://schemas.microsoft.com/office/powerpoint/2010/main" val="259440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68F8D-84AC-4A9E-BF24-B6A50A202E04}"/>
              </a:ext>
            </a:extLst>
          </p:cNvPr>
          <p:cNvSpPr>
            <a:spLocks noGrp="1"/>
          </p:cNvSpPr>
          <p:nvPr>
            <p:ph type="title"/>
          </p:nvPr>
        </p:nvSpPr>
        <p:spPr/>
        <p:txBody>
          <a:bodyPr/>
          <a:lstStyle/>
          <a:p>
            <a:r>
              <a:rPr lang="en-US" dirty="0"/>
              <a:t>Time Frame</a:t>
            </a:r>
          </a:p>
        </p:txBody>
      </p:sp>
      <p:pic>
        <p:nvPicPr>
          <p:cNvPr id="8" name="Content Placeholder 7">
            <a:extLst>
              <a:ext uri="{FF2B5EF4-FFF2-40B4-BE49-F238E27FC236}">
                <a16:creationId xmlns:a16="http://schemas.microsoft.com/office/drawing/2014/main" id="{50131DF9-3890-4D1D-8C74-2FB86A6EB67D}"/>
              </a:ext>
            </a:extLst>
          </p:cNvPr>
          <p:cNvPicPr>
            <a:picLocks noGrp="1" noChangeAspect="1"/>
          </p:cNvPicPr>
          <p:nvPr>
            <p:ph idx="1"/>
          </p:nvPr>
        </p:nvPicPr>
        <p:blipFill>
          <a:blip r:embed="rId2"/>
          <a:stretch>
            <a:fillRect/>
          </a:stretch>
        </p:blipFill>
        <p:spPr>
          <a:xfrm>
            <a:off x="975323" y="2360645"/>
            <a:ext cx="9602779" cy="3228392"/>
          </a:xfrm>
          <a:prstGeom prst="rect">
            <a:avLst/>
          </a:prstGeom>
        </p:spPr>
      </p:pic>
    </p:spTree>
    <p:extLst>
      <p:ext uri="{BB962C8B-B14F-4D97-AF65-F5344CB8AC3E}">
        <p14:creationId xmlns:p14="http://schemas.microsoft.com/office/powerpoint/2010/main" val="203597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68F8D-84AC-4A9E-BF24-B6A50A202E04}"/>
              </a:ext>
            </a:extLst>
          </p:cNvPr>
          <p:cNvSpPr>
            <a:spLocks noGrp="1"/>
          </p:cNvSpPr>
          <p:nvPr>
            <p:ph type="title"/>
          </p:nvPr>
        </p:nvSpPr>
        <p:spPr/>
        <p:txBody>
          <a:bodyPr/>
          <a:lstStyle/>
          <a:p>
            <a:r>
              <a:rPr lang="en-US" dirty="0"/>
              <a:t>Hardware</a:t>
            </a:r>
          </a:p>
        </p:txBody>
      </p:sp>
      <p:pic>
        <p:nvPicPr>
          <p:cNvPr id="6" name="Picture 5">
            <a:extLst>
              <a:ext uri="{FF2B5EF4-FFF2-40B4-BE49-F238E27FC236}">
                <a16:creationId xmlns:a16="http://schemas.microsoft.com/office/drawing/2014/main" id="{F2B3ADC8-8407-6547-A161-A3E84BFD7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095354"/>
            <a:ext cx="4950372" cy="3712779"/>
          </a:xfrm>
          <a:prstGeom prst="rect">
            <a:avLst/>
          </a:prstGeom>
        </p:spPr>
      </p:pic>
      <p:pic>
        <p:nvPicPr>
          <p:cNvPr id="9" name="Picture 8">
            <a:extLst>
              <a:ext uri="{FF2B5EF4-FFF2-40B4-BE49-F238E27FC236}">
                <a16:creationId xmlns:a16="http://schemas.microsoft.com/office/drawing/2014/main" id="{E3CD9C54-16DB-E640-9E7F-5CA3903A5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095354"/>
            <a:ext cx="4950372" cy="3712779"/>
          </a:xfrm>
          <a:prstGeom prst="rect">
            <a:avLst/>
          </a:prstGeom>
        </p:spPr>
      </p:pic>
      <p:sp>
        <p:nvSpPr>
          <p:cNvPr id="10" name="TextBox 9">
            <a:extLst>
              <a:ext uri="{FF2B5EF4-FFF2-40B4-BE49-F238E27FC236}">
                <a16:creationId xmlns:a16="http://schemas.microsoft.com/office/drawing/2014/main" id="{6790C809-0A0A-4B4D-9EA8-9F7774892699}"/>
              </a:ext>
            </a:extLst>
          </p:cNvPr>
          <p:cNvSpPr txBox="1"/>
          <p:nvPr/>
        </p:nvSpPr>
        <p:spPr>
          <a:xfrm>
            <a:off x="2207172" y="6096000"/>
            <a:ext cx="3100552" cy="369332"/>
          </a:xfrm>
          <a:prstGeom prst="rect">
            <a:avLst/>
          </a:prstGeom>
          <a:noFill/>
        </p:spPr>
        <p:txBody>
          <a:bodyPr wrap="square" rtlCol="0">
            <a:spAutoFit/>
          </a:bodyPr>
          <a:lstStyle/>
          <a:p>
            <a:r>
              <a:rPr lang="en-US" dirty="0"/>
              <a:t>Raspberry Pi 4</a:t>
            </a:r>
          </a:p>
        </p:txBody>
      </p:sp>
      <p:sp>
        <p:nvSpPr>
          <p:cNvPr id="11" name="TextBox 10">
            <a:extLst>
              <a:ext uri="{FF2B5EF4-FFF2-40B4-BE49-F238E27FC236}">
                <a16:creationId xmlns:a16="http://schemas.microsoft.com/office/drawing/2014/main" id="{4F913CE9-0D0F-8A44-A7BE-0AA38808F761}"/>
              </a:ext>
            </a:extLst>
          </p:cNvPr>
          <p:cNvSpPr txBox="1"/>
          <p:nvPr/>
        </p:nvSpPr>
        <p:spPr>
          <a:xfrm>
            <a:off x="8339958" y="6096000"/>
            <a:ext cx="3100552" cy="369332"/>
          </a:xfrm>
          <a:prstGeom prst="rect">
            <a:avLst/>
          </a:prstGeom>
          <a:noFill/>
        </p:spPr>
        <p:txBody>
          <a:bodyPr wrap="square" rtlCol="0">
            <a:spAutoFit/>
          </a:bodyPr>
          <a:lstStyle/>
          <a:p>
            <a:r>
              <a:rPr lang="en-US" dirty="0"/>
              <a:t>5MP Camera Module</a:t>
            </a:r>
          </a:p>
        </p:txBody>
      </p:sp>
    </p:spTree>
    <p:extLst>
      <p:ext uri="{BB962C8B-B14F-4D97-AF65-F5344CB8AC3E}">
        <p14:creationId xmlns:p14="http://schemas.microsoft.com/office/powerpoint/2010/main" val="4204618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A471-85D1-4AA3-8C58-38C9A221169A}"/>
              </a:ext>
            </a:extLst>
          </p:cNvPr>
          <p:cNvSpPr>
            <a:spLocks noGrp="1"/>
          </p:cNvSpPr>
          <p:nvPr>
            <p:ph type="title"/>
          </p:nvPr>
        </p:nvSpPr>
        <p:spPr/>
        <p:txBody>
          <a:bodyPr/>
          <a:lstStyle/>
          <a:p>
            <a:r>
              <a:rPr lang="en-US" dirty="0"/>
              <a:t>Software Used		</a:t>
            </a:r>
          </a:p>
        </p:txBody>
      </p:sp>
      <p:sp>
        <p:nvSpPr>
          <p:cNvPr id="3" name="Content Placeholder 2">
            <a:extLst>
              <a:ext uri="{FF2B5EF4-FFF2-40B4-BE49-F238E27FC236}">
                <a16:creationId xmlns:a16="http://schemas.microsoft.com/office/drawing/2014/main" id="{6040D9C7-86A0-4AE3-B1D5-7CCC143A5E2A}"/>
              </a:ext>
            </a:extLst>
          </p:cNvPr>
          <p:cNvSpPr>
            <a:spLocks noGrp="1"/>
          </p:cNvSpPr>
          <p:nvPr>
            <p:ph idx="1"/>
          </p:nvPr>
        </p:nvSpPr>
        <p:spPr/>
        <p:txBody>
          <a:bodyPr/>
          <a:lstStyle/>
          <a:p>
            <a:r>
              <a:rPr lang="en-US" sz="2800" dirty="0"/>
              <a:t>Program language: Python 3.7</a:t>
            </a:r>
          </a:p>
          <a:p>
            <a:pPr marL="0" indent="0">
              <a:buNone/>
            </a:pPr>
            <a:endParaRPr lang="en-US" sz="2800" dirty="0"/>
          </a:p>
        </p:txBody>
      </p:sp>
    </p:spTree>
    <p:extLst>
      <p:ext uri="{BB962C8B-B14F-4D97-AF65-F5344CB8AC3E}">
        <p14:creationId xmlns:p14="http://schemas.microsoft.com/office/powerpoint/2010/main" val="1823365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577C-18EC-4E42-A089-C82EA7444B58}"/>
              </a:ext>
            </a:extLst>
          </p:cNvPr>
          <p:cNvSpPr>
            <a:spLocks noGrp="1"/>
          </p:cNvSpPr>
          <p:nvPr>
            <p:ph type="title"/>
          </p:nvPr>
        </p:nvSpPr>
        <p:spPr>
          <a:xfrm>
            <a:off x="685801" y="609601"/>
            <a:ext cx="10131425" cy="668694"/>
          </a:xfrm>
        </p:spPr>
        <p:txBody>
          <a:bodyPr/>
          <a:lstStyle/>
          <a:p>
            <a:r>
              <a:rPr lang="en-US" dirty="0"/>
              <a:t>FRAS Interface</a:t>
            </a:r>
          </a:p>
        </p:txBody>
      </p:sp>
      <p:pic>
        <p:nvPicPr>
          <p:cNvPr id="9" name="Picture 8">
            <a:extLst>
              <a:ext uri="{FF2B5EF4-FFF2-40B4-BE49-F238E27FC236}">
                <a16:creationId xmlns:a16="http://schemas.microsoft.com/office/drawing/2014/main" id="{8D377B33-79FF-D14C-906F-5CB7A793FB7A}"/>
              </a:ext>
            </a:extLst>
          </p:cNvPr>
          <p:cNvPicPr>
            <a:picLocks noChangeAspect="1"/>
          </p:cNvPicPr>
          <p:nvPr/>
        </p:nvPicPr>
        <p:blipFill rotWithShape="1">
          <a:blip r:embed="rId2">
            <a:extLst>
              <a:ext uri="{28A0092B-C50C-407E-A947-70E740481C1C}">
                <a14:useLocalDpi xmlns:a14="http://schemas.microsoft.com/office/drawing/2010/main" val="0"/>
              </a:ext>
            </a:extLst>
          </a:blip>
          <a:srcRect l="7575" t="10584" r="4494" b="11581"/>
          <a:stretch/>
        </p:blipFill>
        <p:spPr>
          <a:xfrm>
            <a:off x="6495841" y="596977"/>
            <a:ext cx="5342191" cy="2955511"/>
          </a:xfrm>
          <a:prstGeom prst="rect">
            <a:avLst/>
          </a:prstGeom>
        </p:spPr>
      </p:pic>
      <p:cxnSp>
        <p:nvCxnSpPr>
          <p:cNvPr id="11" name="Straight Arrow Connector 10">
            <a:extLst>
              <a:ext uri="{FF2B5EF4-FFF2-40B4-BE49-F238E27FC236}">
                <a16:creationId xmlns:a16="http://schemas.microsoft.com/office/drawing/2014/main" id="{700881DD-2C77-A743-B3BB-3735214343A2}"/>
              </a:ext>
            </a:extLst>
          </p:cNvPr>
          <p:cNvCxnSpPr>
            <a:cxnSpLocks/>
          </p:cNvCxnSpPr>
          <p:nvPr/>
        </p:nvCxnSpPr>
        <p:spPr>
          <a:xfrm>
            <a:off x="5896304" y="2364828"/>
            <a:ext cx="37837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0" name="Content Placeholder 19">
            <a:extLst>
              <a:ext uri="{FF2B5EF4-FFF2-40B4-BE49-F238E27FC236}">
                <a16:creationId xmlns:a16="http://schemas.microsoft.com/office/drawing/2014/main" id="{123CB2F6-AAA7-B046-B958-878396183B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248" y="1464498"/>
            <a:ext cx="5369133" cy="2087996"/>
          </a:xfrm>
        </p:spPr>
      </p:pic>
      <p:cxnSp>
        <p:nvCxnSpPr>
          <p:cNvPr id="26" name="Elbow Connector 25">
            <a:extLst>
              <a:ext uri="{FF2B5EF4-FFF2-40B4-BE49-F238E27FC236}">
                <a16:creationId xmlns:a16="http://schemas.microsoft.com/office/drawing/2014/main" id="{2B55129F-0CEA-0E42-BCBE-FD8A17277828}"/>
              </a:ext>
            </a:extLst>
          </p:cNvPr>
          <p:cNvCxnSpPr>
            <a:cxnSpLocks/>
          </p:cNvCxnSpPr>
          <p:nvPr/>
        </p:nvCxnSpPr>
        <p:spPr>
          <a:xfrm rot="10800000" flipV="1">
            <a:off x="4296642" y="3898105"/>
            <a:ext cx="2398448" cy="1495397"/>
          </a:xfrm>
          <a:prstGeom prst="bentConnector3">
            <a:avLst>
              <a:gd name="adj1" fmla="val 44"/>
            </a:avLst>
          </a:prstGeom>
          <a:ln>
            <a:tailEnd type="triangle"/>
          </a:ln>
        </p:spPr>
        <p:style>
          <a:lnRef idx="2">
            <a:schemeClr val="accent6"/>
          </a:lnRef>
          <a:fillRef idx="0">
            <a:schemeClr val="accent6"/>
          </a:fillRef>
          <a:effectRef idx="1">
            <a:schemeClr val="accent6"/>
          </a:effectRef>
          <a:fontRef idx="minor">
            <a:schemeClr val="tx1"/>
          </a:fontRef>
        </p:style>
      </p:cxnSp>
      <p:pic>
        <p:nvPicPr>
          <p:cNvPr id="30" name="Picture 29">
            <a:extLst>
              <a:ext uri="{FF2B5EF4-FFF2-40B4-BE49-F238E27FC236}">
                <a16:creationId xmlns:a16="http://schemas.microsoft.com/office/drawing/2014/main" id="{99C5D5D3-412E-664D-994A-C10C6CD0C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12" y="3781512"/>
            <a:ext cx="3105030" cy="2779156"/>
          </a:xfrm>
          <a:prstGeom prst="rect">
            <a:avLst/>
          </a:prstGeom>
        </p:spPr>
      </p:pic>
      <p:cxnSp>
        <p:nvCxnSpPr>
          <p:cNvPr id="34" name="Straight Arrow Connector 33">
            <a:extLst>
              <a:ext uri="{FF2B5EF4-FFF2-40B4-BE49-F238E27FC236}">
                <a16:creationId xmlns:a16="http://schemas.microsoft.com/office/drawing/2014/main" id="{00ECA252-700C-F246-8FE1-47580CCC2A76}"/>
              </a:ext>
            </a:extLst>
          </p:cNvPr>
          <p:cNvCxnSpPr>
            <a:cxnSpLocks/>
          </p:cNvCxnSpPr>
          <p:nvPr/>
        </p:nvCxnSpPr>
        <p:spPr>
          <a:xfrm>
            <a:off x="4296641" y="6085490"/>
            <a:ext cx="2482531"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36" name="Picture 35">
            <a:extLst>
              <a:ext uri="{FF2B5EF4-FFF2-40B4-BE49-F238E27FC236}">
                <a16:creationId xmlns:a16="http://schemas.microsoft.com/office/drawing/2014/main" id="{BB28DE7F-05C9-8D4A-A4BA-C985370904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2021" y="3898104"/>
            <a:ext cx="4375678" cy="2734799"/>
          </a:xfrm>
          <a:prstGeom prst="rect">
            <a:avLst/>
          </a:prstGeom>
        </p:spPr>
      </p:pic>
    </p:spTree>
    <p:extLst>
      <p:ext uri="{BB962C8B-B14F-4D97-AF65-F5344CB8AC3E}">
        <p14:creationId xmlns:p14="http://schemas.microsoft.com/office/powerpoint/2010/main" val="487695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0D553B-7E05-8841-B3DF-257719DDF105}"/>
              </a:ext>
            </a:extLst>
          </p:cNvPr>
          <p:cNvSpPr>
            <a:spLocks noGrp="1"/>
          </p:cNvSpPr>
          <p:nvPr>
            <p:ph type="title"/>
          </p:nvPr>
        </p:nvSpPr>
        <p:spPr/>
        <p:txBody>
          <a:bodyPr/>
          <a:lstStyle/>
          <a:p>
            <a:r>
              <a:rPr lang="en-US" dirty="0"/>
              <a:t>FRAS Interface </a:t>
            </a:r>
            <a:r>
              <a:rPr lang="en-US"/>
              <a:t>(continue..)</a:t>
            </a:r>
            <a:endParaRPr lang="en-US" dirty="0"/>
          </a:p>
        </p:txBody>
      </p:sp>
      <p:pic>
        <p:nvPicPr>
          <p:cNvPr id="6" name="Picture 5">
            <a:extLst>
              <a:ext uri="{FF2B5EF4-FFF2-40B4-BE49-F238E27FC236}">
                <a16:creationId xmlns:a16="http://schemas.microsoft.com/office/drawing/2014/main" id="{A0AEF92F-E79F-2B47-9A83-F6F1F7B4C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907" y="2747434"/>
            <a:ext cx="3581400" cy="2044700"/>
          </a:xfrm>
          <a:prstGeom prst="rect">
            <a:avLst/>
          </a:prstGeom>
        </p:spPr>
      </p:pic>
      <p:pic>
        <p:nvPicPr>
          <p:cNvPr id="8" name="Picture 7">
            <a:extLst>
              <a:ext uri="{FF2B5EF4-FFF2-40B4-BE49-F238E27FC236}">
                <a16:creationId xmlns:a16="http://schemas.microsoft.com/office/drawing/2014/main" id="{0091AEBF-1594-4940-BFF0-AADA1E677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021" y="2667074"/>
            <a:ext cx="5523725" cy="2125060"/>
          </a:xfrm>
          <a:prstGeom prst="rect">
            <a:avLst/>
          </a:prstGeom>
        </p:spPr>
      </p:pic>
    </p:spTree>
    <p:extLst>
      <p:ext uri="{BB962C8B-B14F-4D97-AF65-F5344CB8AC3E}">
        <p14:creationId xmlns:p14="http://schemas.microsoft.com/office/powerpoint/2010/main" val="629283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210</TotalTime>
  <Words>308</Words>
  <Application>Microsoft Macintosh PowerPoint</Application>
  <PresentationFormat>Widescreen</PresentationFormat>
  <Paragraphs>30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Human Face Recognition Attendance System</vt:lpstr>
      <vt:lpstr>IntroDuction</vt:lpstr>
      <vt:lpstr>What Is Face Detection?</vt:lpstr>
      <vt:lpstr>Plan of works</vt:lpstr>
      <vt:lpstr>Time Frame</vt:lpstr>
      <vt:lpstr>Hardware</vt:lpstr>
      <vt:lpstr>Software Used  </vt:lpstr>
      <vt:lpstr>FRAS Interface</vt:lpstr>
      <vt:lpstr>FRAS Interface (continue..)</vt:lpstr>
      <vt:lpstr>Advantages</vt:lpstr>
      <vt:lpstr>Disadvantages</vt:lpstr>
      <vt:lpstr>Result Analysis</vt:lpstr>
      <vt:lpstr>Why we don’t use Neural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Giriraj Parihar</cp:lastModifiedBy>
  <cp:revision>28</cp:revision>
  <dcterms:created xsi:type="dcterms:W3CDTF">2017-07-02T12:04:46Z</dcterms:created>
  <dcterms:modified xsi:type="dcterms:W3CDTF">2020-06-07T18:18:08Z</dcterms:modified>
</cp:coreProperties>
</file>